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381000" y="990600"/>
            <a:ext cx="762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</a:endParaRP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62000" y="1371600"/>
            <a:ext cx="7696200" cy="2057400"/>
          </a:xfrm>
        </p:spPr>
        <p:txBody>
          <a:bodyPr/>
          <a:lstStyle>
            <a:lvl1pPr>
              <a:defRPr sz="54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3584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765550"/>
            <a:ext cx="76962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>
                <a:latin typeface="Arial" charset="0"/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35845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 b="1"/>
            </a:lvl1pPr>
          </a:lstStyle>
          <a:p>
            <a:fld id="{E7C404A4-2E43-42B8-B943-E3E6AF24173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grpSp>
        <p:nvGrpSpPr>
          <p:cNvPr id="35848" name="Group 8"/>
          <p:cNvGrpSpPr>
            <a:grpSpLocks/>
          </p:cNvGrpSpPr>
          <p:nvPr/>
        </p:nvGrpSpPr>
        <p:grpSpPr bwMode="auto">
          <a:xfrm>
            <a:off x="381000" y="304800"/>
            <a:ext cx="8391525" cy="5791200"/>
            <a:chOff x="240" y="192"/>
            <a:chExt cx="5286" cy="3648"/>
          </a:xfrm>
        </p:grpSpPr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35852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35853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5854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355310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D73429-B2E3-4B5B-AB29-7D447C327A3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63619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0"/>
            <a:ext cx="20574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60198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9B7E84-7D20-440C-AEA1-1BAECB35D57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82576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73075"/>
            <a:ext cx="8153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33400" y="1828800"/>
            <a:ext cx="40005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828800"/>
            <a:ext cx="40005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33400" y="6248400"/>
            <a:ext cx="20574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2385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99CC6D36-F16F-49E4-8B29-3CF3E0419259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95856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A391B6-2133-4E8D-A4A0-317A078FEC3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91565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EAAD2D-1040-4E20-A09F-FB4E7EFC238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67758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6650EF-D674-4E64-9797-3FDA3F98EBC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11353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AA97A6-94DC-4217-82F8-4CEC5247622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72599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1A0429-392D-4435-B3AC-6CE0812BBF8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55395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A98D6D-8579-410B-8C4D-C81505894E09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8815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AEB3B7-C226-4F3B-8039-09569520C91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98732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E2301E-FC3D-4CA0-9A87-63CDF53F542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6651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34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828800"/>
            <a:ext cx="8229600" cy="430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348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167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48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2F2D587-D99C-4A30-9A2C-950DCD704661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grpSp>
        <p:nvGrpSpPr>
          <p:cNvPr id="34823" name="Group 7"/>
          <p:cNvGrpSpPr>
            <a:grpSpLocks/>
          </p:cNvGrpSpPr>
          <p:nvPr/>
        </p:nvGrpSpPr>
        <p:grpSpPr bwMode="auto">
          <a:xfrm>
            <a:off x="279400" y="152400"/>
            <a:ext cx="8686800" cy="1600200"/>
            <a:chOff x="176" y="96"/>
            <a:chExt cx="5472" cy="1008"/>
          </a:xfrm>
        </p:grpSpPr>
        <p:sp>
          <p:nvSpPr>
            <p:cNvPr id="34824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4825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34826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34827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34828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101683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9pPr>
    </p:titleStyle>
    <p:bodyStyle>
      <a:lvl1pPr marL="469900" indent="-469900" algn="l" rtl="0" fontAlgn="base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800">
          <a:solidFill>
            <a:schemeClr val="tx1"/>
          </a:solidFill>
          <a:latin typeface="+mn-lt"/>
          <a:cs typeface="+mn-cs"/>
        </a:defRPr>
      </a:lvl2pPr>
      <a:lvl3pPr marL="1377950" indent="-468313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400">
          <a:solidFill>
            <a:schemeClr val="tx1"/>
          </a:solidFill>
          <a:latin typeface="+mn-lt"/>
          <a:cs typeface="+mn-cs"/>
        </a:defRPr>
      </a:lvl3pPr>
      <a:lvl4pPr marL="1827213" indent="-4381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2971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04800" y="1641475"/>
            <a:ext cx="8534400" cy="4302125"/>
          </a:xfrm>
          <a:solidFill>
            <a:schemeClr val="bg1"/>
          </a:solidFill>
        </p:spPr>
        <p:txBody>
          <a:bodyPr/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 30a</a:t>
            </a:r>
            <a:r>
              <a:rPr lang="en-US" dirty="0" smtClean="0">
                <a:solidFill>
                  <a:srgbClr val="FF0000"/>
                </a:solidFill>
              </a:rPr>
              <a:t>: </a:t>
            </a:r>
            <a:r>
              <a:rPr lang="en-US" dirty="0" err="1" smtClean="0"/>
              <a:t>Completar</a:t>
            </a:r>
            <a:r>
              <a:rPr lang="en-US" dirty="0" smtClean="0"/>
              <a:t> el </a:t>
            </a:r>
            <a:r>
              <a:rPr lang="en-US" dirty="0" err="1" smtClean="0"/>
              <a:t>proyecto</a:t>
            </a:r>
            <a:r>
              <a:rPr lang="en-US" dirty="0" smtClean="0"/>
              <a:t> </a:t>
            </a:r>
            <a:r>
              <a:rPr lang="en-US" dirty="0" err="1" smtClean="0"/>
              <a:t>biografico</a:t>
            </a:r>
            <a:endParaRPr lang="en-US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Actividades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smtClean="0">
                <a:solidFill>
                  <a:schemeClr val="accent4"/>
                </a:solidFill>
              </a:rPr>
              <a:t>Rewrite </a:t>
            </a:r>
            <a:r>
              <a:rPr lang="en-US" dirty="0" smtClean="0">
                <a:solidFill>
                  <a:schemeClr val="accent4"/>
                </a:solidFill>
              </a:rPr>
              <a:t>paragraph neatly on loose-leaf once approved.</a:t>
            </a:r>
          </a:p>
          <a:p>
            <a:r>
              <a:rPr lang="en-US" dirty="0" smtClean="0">
                <a:solidFill>
                  <a:schemeClr val="accent4"/>
                </a:solidFill>
              </a:rPr>
              <a:t>Get picture from Helen and Black construction paper to create your BIOGRAFIA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30a: </a:t>
            </a:r>
            <a:r>
              <a:rPr lang="en-US" dirty="0" smtClean="0">
                <a:solidFill>
                  <a:schemeClr val="accent4"/>
                </a:solidFill>
              </a:rPr>
              <a:t>make sure your </a:t>
            </a:r>
            <a:r>
              <a:rPr lang="en-US" dirty="0" err="1" smtClean="0">
                <a:solidFill>
                  <a:schemeClr val="accent4"/>
                </a:solidFill>
              </a:rPr>
              <a:t>Tarea</a:t>
            </a:r>
            <a:r>
              <a:rPr lang="en-US" dirty="0" smtClean="0">
                <a:solidFill>
                  <a:schemeClr val="accent4"/>
                </a:solidFill>
              </a:rPr>
              <a:t> 29 is done.</a:t>
            </a:r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457200" y="381000"/>
            <a:ext cx="8229600" cy="1189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/>
            <a:r>
              <a:rPr lang="en-US" altLang="en-US" sz="3600" kern="0" dirty="0" smtClean="0">
                <a:solidFill>
                  <a:srgbClr val="666699"/>
                </a:solidFill>
              </a:rPr>
              <a:t>Me </a:t>
            </a:r>
            <a:r>
              <a:rPr lang="en-US" altLang="en-US" sz="3600" kern="0" dirty="0" err="1" smtClean="0">
                <a:solidFill>
                  <a:srgbClr val="666699"/>
                </a:solidFill>
              </a:rPr>
              <a:t>llamo</a:t>
            </a:r>
            <a:r>
              <a:rPr lang="en-US" altLang="en-US" sz="3600" kern="0" dirty="0" smtClean="0">
                <a:solidFill>
                  <a:srgbClr val="666699"/>
                </a:solidFill>
              </a:rPr>
              <a:t> ______________  </a:t>
            </a:r>
            <a:r>
              <a:rPr lang="en-US" altLang="en-US" sz="3600" kern="0" dirty="0" err="1" smtClean="0">
                <a:solidFill>
                  <a:srgbClr val="666699"/>
                </a:solidFill>
              </a:rPr>
              <a:t>Clase</a:t>
            </a:r>
            <a:r>
              <a:rPr lang="en-US" altLang="en-US" sz="3600" kern="0" dirty="0" smtClean="0">
                <a:solidFill>
                  <a:srgbClr val="666699"/>
                </a:solidFill>
              </a:rPr>
              <a:t> 602</a:t>
            </a:r>
            <a:br>
              <a:rPr lang="en-US" altLang="en-US" sz="3600" kern="0" dirty="0" smtClean="0">
                <a:solidFill>
                  <a:srgbClr val="666699"/>
                </a:solidFill>
              </a:rPr>
            </a:br>
            <a:r>
              <a:rPr lang="en-US" altLang="en-US" sz="3600" kern="0" dirty="0" smtClean="0">
                <a:solidFill>
                  <a:srgbClr val="666699"/>
                </a:solidFill>
              </a:rPr>
              <a:t>La </a:t>
            </a:r>
            <a:r>
              <a:rPr lang="en-US" altLang="en-US" sz="3600" kern="0" dirty="0" err="1" smtClean="0">
                <a:solidFill>
                  <a:srgbClr val="666699"/>
                </a:solidFill>
              </a:rPr>
              <a:t>fecha</a:t>
            </a:r>
            <a:r>
              <a:rPr lang="en-US" altLang="en-US" sz="3600" kern="0" dirty="0" smtClean="0">
                <a:solidFill>
                  <a:srgbClr val="666699"/>
                </a:solidFill>
              </a:rPr>
              <a:t> </a:t>
            </a:r>
            <a:r>
              <a:rPr lang="en-US" altLang="en-US" sz="3600" kern="0" dirty="0" err="1" smtClean="0">
                <a:solidFill>
                  <a:srgbClr val="666699"/>
                </a:solidFill>
              </a:rPr>
              <a:t>es</a:t>
            </a:r>
            <a:r>
              <a:rPr lang="en-US" altLang="en-US" sz="3600" kern="0" dirty="0" smtClean="0">
                <a:solidFill>
                  <a:srgbClr val="666699"/>
                </a:solidFill>
              </a:rPr>
              <a:t> el </a:t>
            </a:r>
            <a:r>
              <a:rPr lang="en-US" altLang="en-US" sz="3600" kern="0" dirty="0" smtClean="0">
                <a:solidFill>
                  <a:srgbClr val="666699"/>
                </a:solidFill>
              </a:rPr>
              <a:t>25 </a:t>
            </a:r>
            <a:r>
              <a:rPr lang="en-US" altLang="en-US" sz="3600" kern="0" dirty="0" smtClean="0">
                <a:solidFill>
                  <a:srgbClr val="666699"/>
                </a:solidFill>
              </a:rPr>
              <a:t>de </a:t>
            </a:r>
            <a:r>
              <a:rPr lang="en-US" altLang="en-US" sz="3600" kern="0" dirty="0" err="1" smtClean="0">
                <a:solidFill>
                  <a:srgbClr val="666699"/>
                </a:solidFill>
              </a:rPr>
              <a:t>noviembre</a:t>
            </a:r>
            <a:r>
              <a:rPr lang="en-US" altLang="en-US" sz="3600" kern="0" dirty="0" smtClean="0">
                <a:solidFill>
                  <a:srgbClr val="666699"/>
                </a:solidFill>
              </a:rPr>
              <a:t> del 2014</a:t>
            </a:r>
            <a:endParaRPr lang="en-US" altLang="en-US" sz="3600" kern="0" dirty="0">
              <a:solidFill>
                <a:srgbClr val="66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4913270"/>
      </p:ext>
    </p:extLst>
  </p:cSld>
  <p:clrMapOvr>
    <a:masterClrMapping/>
  </p:clrMapOvr>
</p:sld>
</file>

<file path=ppt/theme/theme1.xml><?xml version="1.0" encoding="utf-8"?>
<a:theme xmlns:a="http://schemas.openxmlformats.org/drawingml/2006/main" name="Quadrant">
  <a:themeElements>
    <a:clrScheme name="Quadrant 4">
      <a:dk1>
        <a:srgbClr val="000000"/>
      </a:dk1>
      <a:lt1>
        <a:srgbClr val="FFFFFF"/>
      </a:lt1>
      <a:dk2>
        <a:srgbClr val="000000"/>
      </a:dk2>
      <a:lt2>
        <a:srgbClr val="CC0000"/>
      </a:lt2>
      <a:accent1>
        <a:srgbClr val="FFCC00"/>
      </a:accent1>
      <a:accent2>
        <a:srgbClr val="3366CC"/>
      </a:accent2>
      <a:accent3>
        <a:srgbClr val="FFFFFF"/>
      </a:accent3>
      <a:accent4>
        <a:srgbClr val="000000"/>
      </a:accent4>
      <a:accent5>
        <a:srgbClr val="FFE2AA"/>
      </a:accent5>
      <a:accent6>
        <a:srgbClr val="2D5CB9"/>
      </a:accent6>
      <a:hlink>
        <a:srgbClr val="666699"/>
      </a:hlink>
      <a:folHlink>
        <a:srgbClr val="C0C0C0"/>
      </a:folHlink>
    </a:clrScheme>
    <a:fontScheme name="Quadrant">
      <a:majorFont>
        <a:latin typeface="Times New Roman"/>
        <a:ea typeface=""/>
        <a:cs typeface="Arial"/>
      </a:majorFont>
      <a:minorFont>
        <a:latin typeface="Times New Roman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47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Quadrant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 Zumaeta</dc:creator>
  <cp:lastModifiedBy>Helen Zumaeta</cp:lastModifiedBy>
  <cp:revision>2</cp:revision>
  <dcterms:created xsi:type="dcterms:W3CDTF">2014-11-24T16:24:40Z</dcterms:created>
  <dcterms:modified xsi:type="dcterms:W3CDTF">2014-11-25T17:05:28Z</dcterms:modified>
</cp:coreProperties>
</file>